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13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D8C50F4-6246-B9B3-BCD3-BB298CA5B7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100E405-C4C6-5410-7B67-3027EE67B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CFE2FE8-55A5-4FD7-571A-77AAB6060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B3D459-A7FD-0FAB-7526-088623166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C3A144-DFC3-91C6-3616-84DDBA1746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57775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334851-D34B-7714-823F-DE9867534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B8B43B4-7314-51EC-6C06-7D4BD2FE72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7AA560-2AD8-1061-948B-7F87C39369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E1CF8B-99CA-17B0-5B90-66C079C1D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3C0F995-A2CC-2D5D-8C79-76491BE44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576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E02B4B-8B5E-A997-6B06-744E7ADAAD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30441FC-1AE0-EC57-E079-E85E619FD0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F56BEA-F207-5E9B-838A-6BB3562CE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2D4A942-ABA7-6D57-5C10-6036DAEBC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40893E-15C3-284C-270E-00057EE33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150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37FF96-83E2-80DE-A03B-26F67CE68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BB1D3A5-CC78-21A2-C96B-C608B3E294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CDDE4B-78CF-ED81-D600-CCF0B1E01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C21B76-C2B3-F6A8-6C08-10C0C0C44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D88B705-0E6A-DE83-2FD1-CD6626A95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0646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529BEE-9034-F2E5-EA07-AB5533050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BA63C14-3C44-C6ED-FFC3-149E3EDB1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9F0254-E04E-45F0-066B-48F1D99EB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36215C-341D-B34E-00E7-8BD184554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A60261-7DDC-9FE4-F001-2F86AFAA7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28582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E8AF05-626A-F666-15F5-268BDD63F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85D464B-325E-AB54-6C2F-CBD14EAC80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870CA96-10AE-D423-5718-08B732F454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0AB2FAF-B922-762D-E507-74841BC56E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03DEE91-5570-847C-EDDA-192111C6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B81125-6AA1-90EE-AE35-1B46D1D195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4922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63C4BB-7C84-D41E-2D78-7297BB305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2EE6432-6673-10D5-5944-37EFB9363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5A50DC-10EF-B884-07A0-0C7A12F946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E2D71B6-7918-391A-DAE8-E91122CDC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02ED15F-D296-ECE4-C01E-A03D5ABD4F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E2B326-E59A-58D5-DF47-F4F9F137F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1F767E1-A8C7-AC7E-6A74-20ECF1F31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89B6E70-1C0F-ED9E-E8EA-7EE11D323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10480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7091AA-6565-E028-C5D6-0047C5DAC2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2BDF08A-360D-7D54-7804-51D0E116E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AFD52B4-3613-E2DE-114D-AB2B7B785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BBF1A1A-CAA5-43BA-7C8C-C88B315AE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8409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55C9922-E27E-79F0-632B-7F812493E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C3428EE-FCE8-EE2F-5492-6583CE7F3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7E48346-A331-C181-2A9F-2035A0523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429526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E9EAA0-88B7-FC83-22AB-E3F32DC1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95E157-57D6-AE52-3021-C9E4E6D51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0454009-8FC4-C979-F3E1-D72A856D78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4A7E400-6F11-6123-38B3-EDCA9D97F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C3545EF-B1A1-EF99-3C1B-B58F1552E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254322-957C-C468-B67A-4FD04DAF8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574764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7F8C56-CCBB-1197-6A51-313DD7342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70745FF-8E28-D895-57FB-3716EB666E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860C6CD-0B7F-A59A-7EC4-5A6E233EA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5043E42-565B-E29E-68DA-BD16DB838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7B1DFAE-17AB-5E10-7FE3-C1B564B7AC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36188A-6C4E-6C64-486B-FBA55ED88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31603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4A343A6-D521-B1C9-A4DC-B21EC7D45A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99D9497-DAB8-C470-36E0-C029CD2AC3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EC5F4B9-7825-44A4-312D-22AFA4AE88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5AA53-DCC8-4360-AFF8-638FAE08363E}" type="datetimeFigureOut">
              <a:rPr lang="es-ES" smtClean="0"/>
              <a:t>29/06/2025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FAC610-9F34-90F9-87CF-08BB8D463C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050EE2-C2D0-5256-3654-57B3DAC7D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FE677-78B7-4FA5-98AB-70BDAD05F804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00680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B03D5F-210C-6740-205B-715F1B35E0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192672-4A0A-6AFC-6250-7492919895D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9A9A3295-BED0-9E9C-FA69-02496AE258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96" y="601769"/>
            <a:ext cx="5582004" cy="2454345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AC3AA6F-AC2D-63B2-0609-15AD93417B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95" y="3105261"/>
            <a:ext cx="5582005" cy="2673133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5918EBC-F543-E467-6FE9-014220604A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190777"/>
            <a:ext cx="3450156" cy="2587617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8E92B9C8-CE5E-5495-E316-D22C877488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601769"/>
            <a:ext cx="3452011" cy="258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6287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0</Words>
  <Application>Microsoft Office PowerPoint</Application>
  <PresentationFormat>Panorámica</PresentationFormat>
  <Paragraphs>0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 L</dc:creator>
  <cp:lastModifiedBy>L L</cp:lastModifiedBy>
  <cp:revision>1</cp:revision>
  <dcterms:created xsi:type="dcterms:W3CDTF">2025-06-29T20:25:32Z</dcterms:created>
  <dcterms:modified xsi:type="dcterms:W3CDTF">2025-06-29T20:37:40Z</dcterms:modified>
</cp:coreProperties>
</file>

<file path=docProps/thumbnail.jpeg>
</file>